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Source Code Pro"/>
      <p:regular r:id="rId12"/>
      <p:bold r:id="rId13"/>
      <p:italic r:id="rId14"/>
      <p:boldItalic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SourceCodePro-bold.fntdata"/><Relationship Id="rId12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boldItalic.fntdata"/><Relationship Id="rId14" Type="http://schemas.openxmlformats.org/officeDocument/2006/relationships/font" Target="fonts/SourceCodePro-italic.fntdata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PICTURES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43d5a4d9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43d5a4d9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image" Target="../media/image3.jpg"/><Relationship Id="rId5" Type="http://schemas.openxmlformats.org/officeDocument/2006/relationships/image" Target="../media/image12.jpg"/><Relationship Id="rId6" Type="http://schemas.openxmlformats.org/officeDocument/2006/relationships/image" Target="../media/image7.jpg"/><Relationship Id="rId7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13.jpg"/><Relationship Id="rId5" Type="http://schemas.openxmlformats.org/officeDocument/2006/relationships/image" Target="../media/image8.jpg"/><Relationship Id="rId6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mailto:markymark@umich.edu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Sketchy phone</a:t>
            </a:r>
            <a:endParaRPr/>
          </a:p>
        </p:txBody>
      </p:sp>
      <p:sp>
        <p:nvSpPr>
          <p:cNvPr id="63" name="Google Shape;63;p13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latest technology, all in a badly built phone designed by an undergrad</a:t>
            </a:r>
            <a:endParaRPr/>
          </a:p>
        </p:txBody>
      </p:sp>
      <p:pic>
        <p:nvPicPr>
          <p:cNvPr descr="Open Chromebook laptop computer"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desktop application" id="65" name="Google Shape;65;p13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mobile application" id="67" name="Google Shape;6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Google Shape;72;p14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" name="Google Shape;73;p14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b="0" l="5414" r="2504" t="0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closeup of a hand pushing a knob on an audio mixer" id="75" name="Google Shape;75;p14"/>
          <p:cNvPicPr preferRelativeResize="0"/>
          <p:nvPr/>
        </p:nvPicPr>
        <p:blipFill rotWithShape="1">
          <a:blip r:embed="rId4">
            <a:alphaModFix/>
          </a:blip>
          <a:srcRect b="23255" l="6112" r="0" t="4207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vintage cameras on a wooden shelf" id="76" name="Google Shape;76;p14"/>
          <p:cNvPicPr preferRelativeResize="0"/>
          <p:nvPr/>
        </p:nvPicPr>
        <p:blipFill rotWithShape="1">
          <a:blip r:embed="rId5">
            <a:alphaModFix/>
          </a:blip>
          <a:srcRect b="14402" l="1512" r="1503" t="22481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stic overhead shot of caramel-colored coffee in a white mug on a red solid background" id="77" name="Google Shape;77;p14"/>
          <p:cNvPicPr preferRelativeResize="0"/>
          <p:nvPr/>
        </p:nvPicPr>
        <p:blipFill rotWithShape="1">
          <a:blip r:embed="rId6">
            <a:alphaModFix/>
          </a:blip>
          <a:srcRect b="12597" l="8753" r="8745" t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Buzzword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79" name="Google Shape;79;p14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  <p:pic>
        <p:nvPicPr>
          <p:cNvPr descr="Modern, round computer speaker " id="80" name="Google Shape;80;p14"/>
          <p:cNvPicPr preferRelativeResize="0"/>
          <p:nvPr/>
        </p:nvPicPr>
        <p:blipFill rotWithShape="1">
          <a:blip r:embed="rId7">
            <a:alphaModFix/>
          </a:blip>
          <a:srcRect b="17225" l="8674" r="33304" t="22204"/>
          <a:stretch/>
        </p:blipFill>
        <p:spPr>
          <a:xfrm>
            <a:off x="4941300" y="408675"/>
            <a:ext cx="3891000" cy="30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4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Blockchain technology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82" name="Google Shape;82;p14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</a:t>
            </a:r>
            <a:endParaRPr/>
          </a:p>
        </p:txBody>
      </p:sp>
      <p:sp>
        <p:nvSpPr>
          <p:cNvPr id="88" name="Google Shape;88;p15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Pen Testing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BBB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February 2018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Breaches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Like Literally all the time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Startups are frauds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Buzzword, Machine learning, AI, BLockchain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of protractor ruler on top of architectural diagrams" id="93" name="Google Shape;93;p16"/>
          <p:cNvPicPr preferRelativeResize="0"/>
          <p:nvPr/>
        </p:nvPicPr>
        <p:blipFill rotWithShape="1">
          <a:blip r:embed="rId3">
            <a:alphaModFix/>
          </a:blip>
          <a:srcRect b="3852" l="11076" r="29814" t="3769"/>
          <a:stretch/>
        </p:blipFill>
        <p:spPr>
          <a:xfrm>
            <a:off x="433450" y="434175"/>
            <a:ext cx="4090926" cy="42616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view of hands writing in a notebook at a cafe" id="94" name="Google Shape;94;p16"/>
          <p:cNvPicPr preferRelativeResize="0"/>
          <p:nvPr/>
        </p:nvPicPr>
        <p:blipFill rotWithShape="1">
          <a:blip r:embed="rId4">
            <a:alphaModFix/>
          </a:blip>
          <a:srcRect b="26446" l="187" r="53022" t="12064"/>
          <a:stretch/>
        </p:blipFill>
        <p:spPr>
          <a:xfrm>
            <a:off x="4695824" y="434175"/>
            <a:ext cx="1891827" cy="16659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verhead shot of the components of a typewriter" id="95" name="Google Shape;95;p16"/>
          <p:cNvPicPr preferRelativeResize="0"/>
          <p:nvPr/>
        </p:nvPicPr>
        <p:blipFill rotWithShape="1">
          <a:blip r:embed="rId5">
            <a:alphaModFix/>
          </a:blip>
          <a:srcRect b="15315" l="32807" r="14776" t="15322"/>
          <a:stretch/>
        </p:blipFill>
        <p:spPr>
          <a:xfrm>
            <a:off x="6800775" y="434175"/>
            <a:ext cx="1918200" cy="16658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classic cars in front of two yellow garage doors" id="96" name="Google Shape;96;p16"/>
          <p:cNvPicPr preferRelativeResize="0"/>
          <p:nvPr/>
        </p:nvPicPr>
        <p:blipFill rotWithShape="1">
          <a:blip r:embed="rId6">
            <a:alphaModFix/>
          </a:blip>
          <a:srcRect b="8267" l="11341" r="5931" t="17515"/>
          <a:stretch/>
        </p:blipFill>
        <p:spPr>
          <a:xfrm>
            <a:off x="4695825" y="2289750"/>
            <a:ext cx="4023152" cy="2406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Bamboozled</a:t>
            </a:r>
            <a:endParaRPr/>
          </a:p>
        </p:txBody>
      </p:sp>
      <p:sp>
        <p:nvSpPr>
          <p:cNvPr id="102" name="Google Shape;102;p17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bamboozleBlockPRO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Blocks 100% of Bamboozles or you pay double!</a:t>
            </a:r>
            <a:endParaRPr/>
          </a:p>
        </p:txBody>
      </p:sp>
      <p:sp>
        <p:nvSpPr>
          <p:cNvPr id="103" name="Google Shape;103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Only $999.95 a year. Send Credit card info to </a:t>
            </a:r>
            <a:r>
              <a:rPr lang="en" u="sng">
                <a:solidFill>
                  <a:schemeClr val="hlink"/>
                </a:solidFill>
                <a:hlinkClick r:id="rId3"/>
              </a:rPr>
              <a:t>prezmarkymark@umich.edu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Your Name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</a:t>
            </a:r>
            <a:r>
              <a:rPr lang="en" sz="1400"/>
              <a:t>eslie</a:t>
            </a:r>
            <a:r>
              <a:rPr lang="en" sz="1400"/>
              <a:t>@email.superdupersketchycorp.com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www.</a:t>
            </a:r>
            <a:r>
              <a:rPr lang="en" sz="1400"/>
              <a:t>superdupersketchycorp.com</a:t>
            </a:r>
            <a:endParaRPr sz="1400"/>
          </a:p>
        </p:txBody>
      </p:sp>
      <p:pic>
        <p:nvPicPr>
          <p:cNvPr descr="Upward shot of Golden Gate Bridge against blue sky" id="110" name="Google Shape;110;p18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